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13.09.2024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1709</Words>
  <Application>Microsoft Office PowerPoint</Application>
  <PresentationFormat>Широкоэкранный</PresentationFormat>
  <Paragraphs>259</Paragraphs>
  <Slides>68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743</cp:revision>
  <dcterms:created xsi:type="dcterms:W3CDTF">2024-08-18T10:08:46Z</dcterms:created>
  <dcterms:modified xsi:type="dcterms:W3CDTF">2024-09-13T19:27:17Z</dcterms:modified>
</cp:coreProperties>
</file>